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王漢宗特黑體" panose="02020500000000000000" charset="-12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8860" autoAdjust="0"/>
  </p:normalViewPr>
  <p:slideViewPr>
    <p:cSldViewPr>
      <p:cViewPr varScale="1">
        <p:scale>
          <a:sx n="58" d="100"/>
          <a:sy n="58" d="100"/>
        </p:scale>
        <p:origin x="14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A655-79B5-4E6D-9F02-F55E7EB5DA60}" type="datetimeFigureOut">
              <a:rPr lang="zh-TW" altLang="en-US" smtClean="0"/>
              <a:t>2026/8/18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EFC34-E93B-4A35-9336-D565D3EB18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6304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0" dirty="0"/>
              <a:t>各位家長大家好！最近這幾年，</a:t>
            </a:r>
            <a:r>
              <a:rPr lang="zh-TW" altLang="zh-TW" b="0" dirty="0">
                <a:solidFill>
                  <a:srgbClr val="FF0000"/>
                </a:solidFill>
                <a:highlight>
                  <a:srgbClr val="FFFF00"/>
                </a:highlight>
              </a:rPr>
              <a:t>相信</a:t>
            </a:r>
            <a:r>
              <a:rPr lang="zh-TW" altLang="zh-TW" b="0" dirty="0"/>
              <a:t>大家常常會聽到「數位學習」、「生成式AI」這些新的詞彙。</a:t>
            </a:r>
          </a:p>
          <a:p>
            <a:r>
              <a:rPr lang="zh-TW" altLang="zh-TW" b="0" dirty="0"/>
              <a:t>尤其隨著</a:t>
            </a:r>
            <a:r>
              <a:rPr lang="zh-TW" altLang="en-US" b="0" dirty="0"/>
              <a:t>教育部</a:t>
            </a:r>
            <a:r>
              <a:rPr lang="zh-TW" altLang="zh-TW" b="0" dirty="0"/>
              <a:t>「生生用平板」政策的推動，以及生成式AI快速發展，孩子在學習上接觸到的數位工具也越來越多。</a:t>
            </a:r>
            <a:br>
              <a:rPr lang="en-US" altLang="zh-TW" b="0" dirty="0"/>
            </a:br>
            <a:r>
              <a:rPr lang="zh-TW" altLang="zh-TW" b="0" dirty="0"/>
              <a:t>這時候，家長可能會開始思考：「孩子使用數位工具來學習，對他的學習到底有沒有幫助？」</a:t>
            </a:r>
          </a:p>
          <a:p>
            <a:r>
              <a:rPr lang="zh-TW" altLang="zh-TW" b="0" dirty="0"/>
              <a:t>正因為許多家長可能都有這樣的疑問，教育部也希望能從家長的角度出發，透過相關計畫，帶</a:t>
            </a:r>
            <a:r>
              <a:rPr lang="zh-TW" altLang="en-US" b="0" dirty="0"/>
              <a:t>領</a:t>
            </a:r>
            <a:r>
              <a:rPr lang="zh-TW" altLang="zh-TW" b="0" dirty="0"/>
              <a:t>家長一起認識</a:t>
            </a:r>
            <a:r>
              <a:rPr lang="en-US" altLang="zh-TW" b="0" dirty="0"/>
              <a:t>AI</a:t>
            </a:r>
            <a:r>
              <a:rPr lang="zh-TW" altLang="en-US" b="0" dirty="0"/>
              <a:t>與</a:t>
            </a:r>
            <a:r>
              <a:rPr lang="zh-TW" altLang="zh-TW" b="0" dirty="0"/>
              <a:t>數位學習，了解現在孩子</a:t>
            </a:r>
            <a:r>
              <a:rPr lang="zh-TW" altLang="en-US" b="0" dirty="0"/>
              <a:t>新的學習型態</a:t>
            </a:r>
            <a:r>
              <a:rPr lang="zh-TW" altLang="zh-TW" b="0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882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過去</a:t>
            </a:r>
            <a:r>
              <a:rPr lang="zh-TW" altLang="en-US" dirty="0"/>
              <a:t>，大家</a:t>
            </a:r>
            <a:r>
              <a:rPr lang="zh-TW" altLang="zh-TW" dirty="0"/>
              <a:t>可能透過陪孩子寫作業、複習來協助</a:t>
            </a:r>
            <a:r>
              <a:rPr lang="zh-TW" altLang="en-US" dirty="0"/>
              <a:t>了解他們</a:t>
            </a:r>
            <a:r>
              <a:rPr lang="zh-TW" altLang="zh-TW" dirty="0"/>
              <a:t>學習</a:t>
            </a:r>
            <a:r>
              <a:rPr lang="zh-TW" altLang="en-US" dirty="0"/>
              <a:t>狀況</a:t>
            </a:r>
            <a:r>
              <a:rPr lang="zh-TW" altLang="zh-TW" dirty="0"/>
              <a:t>；但現在，孩子的學習環境已經和過去很不一樣。</a:t>
            </a:r>
          </a:p>
          <a:p>
            <a:r>
              <a:rPr lang="zh-TW" altLang="zh-TW" dirty="0"/>
              <a:t>科技與 AI 也能成為親子共學的好夥伴。</a:t>
            </a:r>
            <a:r>
              <a:rPr lang="zh-TW" altLang="en-US" dirty="0"/>
              <a:t>如今</a:t>
            </a:r>
            <a:r>
              <a:rPr lang="zh-TW" altLang="zh-TW" dirty="0"/>
              <a:t>可以和孩子一起探索數位學習平</a:t>
            </a:r>
            <a:r>
              <a:rPr lang="zh-TW" altLang="en-US" dirty="0"/>
              <a:t>臺</a:t>
            </a:r>
            <a:r>
              <a:rPr lang="zh-TW" altLang="zh-TW" dirty="0"/>
              <a:t>，運用 AI 協助，培養孩子自主學習的能力。</a:t>
            </a:r>
          </a:p>
          <a:p>
            <a:r>
              <a:rPr lang="zh-TW" altLang="zh-TW" dirty="0"/>
              <a:t>所以，我們希望帶給</a:t>
            </a:r>
            <a:r>
              <a:rPr lang="zh-TW" altLang="en-US" dirty="0"/>
              <a:t>大家</a:t>
            </a:r>
            <a:r>
              <a:rPr lang="zh-TW" altLang="zh-TW" dirty="0"/>
              <a:t>的不只是「怎麼操作工具」，而是</a:t>
            </a:r>
            <a:r>
              <a:rPr lang="zh-TW" altLang="zh-TW" b="0" dirty="0"/>
              <a:t>如何運用科技陪伴孩子學習</a:t>
            </a:r>
            <a:r>
              <a:rPr lang="zh-TW" altLang="zh-TW" dirty="0"/>
              <a:t>，</a:t>
            </a:r>
            <a:r>
              <a:rPr lang="zh-TW" altLang="en-US" dirty="0"/>
              <a:t>使</a:t>
            </a:r>
            <a:r>
              <a:rPr lang="zh-TW" altLang="zh-TW" dirty="0"/>
              <a:t>孩子擁有更多元的學習選擇。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995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這個家長計畫包含</a:t>
            </a:r>
            <a:r>
              <a:rPr lang="zh-TW" altLang="zh-TW" b="1" dirty="0"/>
              <a:t>「</a:t>
            </a:r>
            <a:r>
              <a:rPr lang="zh-TW" altLang="en-US" b="1" dirty="0"/>
              <a:t>一般</a:t>
            </a:r>
            <a:r>
              <a:rPr lang="zh-TW" altLang="zh-TW" b="1" dirty="0"/>
              <a:t>增能研習」</a:t>
            </a:r>
            <a:r>
              <a:rPr lang="zh-TW" altLang="zh-TW" dirty="0"/>
              <a:t>與</a:t>
            </a:r>
            <a:r>
              <a:rPr lang="zh-TW" altLang="zh-TW" b="1" dirty="0"/>
              <a:t>「</a:t>
            </a:r>
            <a:r>
              <a:rPr lang="zh-TW" altLang="en-US" b="1" dirty="0"/>
              <a:t>家長</a:t>
            </a:r>
            <a:r>
              <a:rPr lang="zh-TW" altLang="zh-TW" b="1" dirty="0"/>
              <a:t>講師培訓」</a:t>
            </a:r>
            <a:r>
              <a:rPr lang="zh-TW" altLang="en-US" b="1" dirty="0"/>
              <a:t>。</a:t>
            </a:r>
            <a:endParaRPr lang="en-US" altLang="zh-TW" b="1" dirty="0"/>
          </a:p>
          <a:p>
            <a:r>
              <a:rPr lang="zh-TW" altLang="zh-TW" dirty="0"/>
              <a:t>「增能研習」</a:t>
            </a:r>
            <a:r>
              <a:rPr lang="zh-TW" altLang="en-US" dirty="0"/>
              <a:t>有</a:t>
            </a:r>
            <a:r>
              <a:rPr lang="zh-TW" altLang="zh-TW" dirty="0"/>
              <a:t>三類課程</a:t>
            </a:r>
            <a:r>
              <a:rPr lang="zh-TW" altLang="en-US" dirty="0"/>
              <a:t>：</a:t>
            </a:r>
            <a:r>
              <a:rPr lang="zh-TW" altLang="zh-TW" dirty="0"/>
              <a:t>首先是協助</a:t>
            </a:r>
            <a:r>
              <a:rPr lang="zh-TW" altLang="en-US" dirty="0"/>
              <a:t>家長</a:t>
            </a:r>
            <a:r>
              <a:rPr lang="zh-TW" altLang="zh-TW" dirty="0"/>
              <a:t>了解目前中小學數位學習相關政策</a:t>
            </a:r>
            <a:r>
              <a:rPr lang="zh-TW" altLang="en-US" dirty="0"/>
              <a:t>的</a:t>
            </a:r>
            <a:r>
              <a:rPr lang="zh-TW" altLang="zh-TW" b="1" dirty="0"/>
              <a:t>「</a:t>
            </a:r>
            <a:r>
              <a:rPr lang="en-US" altLang="zh-TW" sz="1200" b="1" dirty="0" err="1">
                <a:solidFill>
                  <a:srgbClr val="A43A4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數位學習政策宣講</a:t>
            </a:r>
            <a:r>
              <a:rPr lang="zh-TW" altLang="zh-TW" b="1" dirty="0"/>
              <a:t>」</a:t>
            </a:r>
            <a:r>
              <a:rPr lang="zh-TW" altLang="en-US" b="1" dirty="0"/>
              <a:t>，大方向的了解國際與臺灣</a:t>
            </a:r>
            <a:r>
              <a:rPr lang="en-US" altLang="zh-TW" b="1" dirty="0"/>
              <a:t>AI</a:t>
            </a:r>
            <a:r>
              <a:rPr lang="zh-TW" altLang="en-US" b="1" dirty="0"/>
              <a:t>與數位學習發展趨勢以及推動的方向</a:t>
            </a:r>
            <a:r>
              <a:rPr lang="zh-TW" altLang="zh-TW" dirty="0"/>
              <a:t>；其次</a:t>
            </a:r>
            <a:r>
              <a:rPr lang="zh-TW" altLang="zh-TW" b="1" dirty="0"/>
              <a:t>是 A⁺「親子科技輔助自主學習探究工作坊」</a:t>
            </a:r>
            <a:r>
              <a:rPr lang="zh-TW" altLang="zh-TW" dirty="0"/>
              <a:t>，</a:t>
            </a:r>
            <a:r>
              <a:rPr lang="zh-TW" altLang="en-US" dirty="0"/>
              <a:t>會</a:t>
            </a:r>
            <a:r>
              <a:rPr lang="zh-TW" altLang="zh-TW" dirty="0"/>
              <a:t>帶領家長</a:t>
            </a:r>
            <a:r>
              <a:rPr lang="zh-TW" altLang="en-US" dirty="0"/>
              <a:t>認識因材網等資源，</a:t>
            </a:r>
            <a:r>
              <a:rPr lang="zh-TW" altLang="zh-TW" dirty="0"/>
              <a:t>學習如何運用</a:t>
            </a:r>
            <a:r>
              <a:rPr lang="zh-TW" altLang="en-US" dirty="0"/>
              <a:t>數位平台與</a:t>
            </a:r>
            <a:r>
              <a:rPr lang="zh-TW" altLang="zh-TW" dirty="0"/>
              <a:t>數位資源陪伴孩子學習；第三則是 </a:t>
            </a:r>
            <a:r>
              <a:rPr lang="zh-TW" altLang="zh-TW" b="1" dirty="0"/>
              <a:t>B⁺「生成式 AI 學習與家庭陪伴工作坊」</a:t>
            </a:r>
            <a:r>
              <a:rPr lang="zh-TW" altLang="zh-TW" dirty="0"/>
              <a:t>，讓家長進一步認識生成式 AI，並了解 AI 在親子陪伴中的實際應用。</a:t>
            </a:r>
          </a:p>
          <a:p>
            <a:r>
              <a:rPr lang="zh-TW" altLang="zh-TW" dirty="0"/>
              <a:t>如果</a:t>
            </a:r>
            <a:r>
              <a:rPr lang="zh-TW" altLang="en-US" dirty="0"/>
              <a:t>您</a:t>
            </a:r>
            <a:r>
              <a:rPr lang="zh-TW" altLang="zh-TW" dirty="0"/>
              <a:t>希望進一步培養分享與帶領的能力，成為家長講師，則可以接續參與 C⁺</a:t>
            </a:r>
            <a:r>
              <a:rPr lang="zh-TW" altLang="en-US" dirty="0"/>
              <a:t>或</a:t>
            </a:r>
            <a:r>
              <a:rPr lang="zh-TW" altLang="zh-TW" dirty="0"/>
              <a:t>D⁺ 講師培訓課程，逐步深化相關知能與實務能力。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115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1" dirty="0"/>
              <a:t>C⁺「親子科技輔助自主學習講師培力」的核心，就是從陪伴開始，培養孩子帶得走的自主學習力。</a:t>
            </a:r>
            <a:endParaRPr lang="zh-TW" altLang="zh-TW" dirty="0"/>
          </a:p>
          <a:p>
            <a:r>
              <a:rPr lang="zh-TW" altLang="zh-TW" dirty="0"/>
              <a:t>課程會帶家長認識「自主學習」，了解孩子</a:t>
            </a:r>
            <a:r>
              <a:rPr lang="zh-TW" altLang="en-US" dirty="0"/>
              <a:t>或許不是</a:t>
            </a:r>
            <a:r>
              <a:rPr lang="zh-TW" altLang="zh-TW" dirty="0"/>
              <a:t>「不想學」，有時</a:t>
            </a:r>
            <a:r>
              <a:rPr lang="zh-TW" altLang="en-US" dirty="0"/>
              <a:t>只是</a:t>
            </a:r>
            <a:r>
              <a:rPr lang="zh-TW" altLang="zh-TW" dirty="0"/>
              <a:t>需要家長協助他找到方法、建立學習習慣。</a:t>
            </a:r>
          </a:p>
          <a:p>
            <a:r>
              <a:rPr lang="zh-TW" altLang="zh-TW" dirty="0"/>
              <a:t>同時也會介紹</a:t>
            </a:r>
            <a:r>
              <a:rPr lang="zh-TW" altLang="en-US" dirty="0"/>
              <a:t>教育部</a:t>
            </a:r>
            <a:r>
              <a:rPr lang="zh-TW" altLang="zh-TW" dirty="0"/>
              <a:t>因材網，</a:t>
            </a:r>
            <a:r>
              <a:rPr lang="zh-TW" altLang="en-US" dirty="0"/>
              <a:t>了解如何利用平臺上的數據</a:t>
            </a:r>
            <a:r>
              <a:rPr lang="zh-TW" altLang="zh-TW" dirty="0"/>
              <a:t>掌握孩子的學習狀況，實踐親子陪伴。</a:t>
            </a:r>
          </a:p>
          <a:p>
            <a:r>
              <a:rPr lang="zh-TW" altLang="en-US" dirty="0"/>
              <a:t>而</a:t>
            </a:r>
            <a:r>
              <a:rPr lang="zh-TW" altLang="zh-TW" dirty="0"/>
              <a:t>透過</a:t>
            </a:r>
            <a:r>
              <a:rPr lang="zh-TW" altLang="en-US" b="1" dirty="0"/>
              <a:t>課程</a:t>
            </a:r>
            <a:r>
              <a:rPr lang="zh-TW" altLang="zh-TW" b="1" dirty="0"/>
              <a:t>、實習與認證</a:t>
            </a:r>
            <a:r>
              <a:rPr lang="zh-TW" altLang="zh-TW" dirty="0"/>
              <a:t>，</a:t>
            </a:r>
            <a:r>
              <a:rPr lang="zh-TW" altLang="en-US" dirty="0"/>
              <a:t>您</a:t>
            </a:r>
            <a:r>
              <a:rPr lang="zh-TW" altLang="zh-TW" dirty="0"/>
              <a:t>可以進一步成為家長講師，將學習經驗分享給更多</a:t>
            </a:r>
            <a:r>
              <a:rPr lang="zh-TW" altLang="en-US" dirty="0"/>
              <a:t>有需要的</a:t>
            </a:r>
            <a:r>
              <a:rPr lang="zh-TW" altLang="zh-TW" dirty="0"/>
              <a:t>家庭。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555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接下來是 </a:t>
            </a:r>
            <a:r>
              <a:rPr lang="zh-TW" altLang="zh-TW" b="1" dirty="0"/>
              <a:t>D⁺「生成式AI學習與家庭陪伴講師培力」</a:t>
            </a:r>
            <a:r>
              <a:rPr lang="zh-TW" altLang="zh-TW" dirty="0"/>
              <a:t>。</a:t>
            </a:r>
          </a:p>
          <a:p>
            <a:r>
              <a:rPr lang="zh-TW" altLang="zh-TW" dirty="0"/>
              <a:t>因為現在正處於 AI 的時代，</a:t>
            </a:r>
            <a:r>
              <a:rPr lang="zh-TW" altLang="en-US" dirty="0"/>
              <a:t>許多</a:t>
            </a:r>
            <a:r>
              <a:rPr lang="zh-TW" altLang="zh-TW" dirty="0"/>
              <a:t>家長最關心的問題之一可能就是：「孩子使用 AI，會不會因此變得不會自己思考？」</a:t>
            </a:r>
          </a:p>
          <a:p>
            <a:r>
              <a:rPr lang="zh-TW" altLang="zh-TW" dirty="0"/>
              <a:t>因此，</a:t>
            </a:r>
            <a:r>
              <a:rPr lang="zh-TW" altLang="en-US" dirty="0"/>
              <a:t>這個課程</a:t>
            </a:r>
            <a:r>
              <a:rPr lang="zh-TW" altLang="zh-TW" dirty="0"/>
              <a:t>不只會帶領家長認識生成式 AI 工具及實際應用，更會透過「</a:t>
            </a:r>
            <a:r>
              <a:rPr lang="zh-TW" altLang="zh-TW" b="1" dirty="0"/>
              <a:t>提問、追問與論證</a:t>
            </a:r>
            <a:r>
              <a:rPr lang="zh-TW" altLang="zh-TW" dirty="0"/>
              <a:t>」三個步驟，引導孩子正確使用 AI，培養辨識資訊的能力。</a:t>
            </a:r>
          </a:p>
          <a:p>
            <a:r>
              <a:rPr lang="zh-TW" altLang="zh-TW" dirty="0"/>
              <a:t>而成為家長講師之後，也能將這些</a:t>
            </a:r>
            <a:r>
              <a:rPr lang="zh-TW" altLang="en-US" dirty="0"/>
              <a:t>傳承</a:t>
            </a:r>
            <a:r>
              <a:rPr lang="zh-TW" altLang="zh-TW" dirty="0"/>
              <a:t>給更多家長</a:t>
            </a:r>
            <a:r>
              <a:rPr lang="zh-TW" altLang="en-US" dirty="0"/>
              <a:t>，</a:t>
            </a:r>
            <a:r>
              <a:rPr lang="zh-TW" altLang="zh-TW" dirty="0"/>
              <a:t>協助縮短不同家庭之間的數位落差。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5062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dirty="0"/>
              <a:t>除了</a:t>
            </a:r>
            <a:r>
              <a:rPr lang="zh-TW" altLang="en-US" dirty="0"/>
              <a:t>相關</a:t>
            </a:r>
            <a:r>
              <a:rPr lang="zh-TW" altLang="zh-TW" dirty="0"/>
              <a:t>課程之外，</a:t>
            </a:r>
            <a:r>
              <a:rPr lang="zh-TW" altLang="en-US" dirty="0"/>
              <a:t>教育部</a:t>
            </a:r>
            <a:r>
              <a:rPr lang="en-US" altLang="zh-TW" dirty="0"/>
              <a:t>8</a:t>
            </a:r>
            <a:r>
              <a:rPr lang="zh-TW" altLang="en-US" dirty="0"/>
              <a:t>月也將發布</a:t>
            </a:r>
            <a:r>
              <a:rPr lang="zh-TW" altLang="en-US" b="1" dirty="0"/>
              <a:t>新版</a:t>
            </a:r>
            <a:r>
              <a:rPr lang="zh-TW" altLang="zh-TW" b="1" dirty="0"/>
              <a:t>《中小學家長數位與AI學習知能指引》</a:t>
            </a:r>
            <a:r>
              <a:rPr lang="zh-TW" altLang="zh-TW" dirty="0"/>
              <a:t>。</a:t>
            </a:r>
            <a:endParaRPr lang="en-US" altLang="zh-TW" dirty="0"/>
          </a:p>
          <a:p>
            <a:r>
              <a:rPr lang="zh-TW" altLang="zh-TW" dirty="0"/>
              <a:t>指引</a:t>
            </a:r>
            <a:r>
              <a:rPr lang="zh-TW" altLang="en-US" dirty="0"/>
              <a:t>內容從</a:t>
            </a:r>
            <a:r>
              <a:rPr lang="en-US" altLang="zh-TW" dirty="0"/>
              <a:t>AI</a:t>
            </a:r>
            <a:r>
              <a:rPr lang="zh-TW" altLang="en-US" dirty="0"/>
              <a:t>與數位學習政策、</a:t>
            </a:r>
            <a:r>
              <a:rPr lang="en-US" altLang="zh-TW" dirty="0"/>
              <a:t>AI </a:t>
            </a:r>
            <a:r>
              <a:rPr lang="zh-TW" altLang="en-US" dirty="0"/>
              <a:t>素養出發，讓一般家長正確認識與善用生成式 </a:t>
            </a:r>
            <a:r>
              <a:rPr lang="en-US" altLang="zh-TW" dirty="0"/>
              <a:t>AI </a:t>
            </a:r>
            <a:r>
              <a:rPr lang="zh-TW" altLang="en-US" dirty="0"/>
              <a:t>，</a:t>
            </a:r>
            <a:endParaRPr lang="en-US" altLang="zh-TW" dirty="0"/>
          </a:p>
          <a:p>
            <a:r>
              <a:rPr lang="zh-TW" altLang="en-US" dirty="0"/>
              <a:t>也介紹適合孩子的數位學習資源，並涵蓋網路安全、訊息辨識、網路霸凌、網路詐騙及心理健康等重要議題。</a:t>
            </a:r>
            <a:endParaRPr lang="en-US" altLang="zh-TW" dirty="0"/>
          </a:p>
          <a:p>
            <a:r>
              <a:rPr lang="zh-TW" altLang="en-US" dirty="0"/>
              <a:t>期望與大家共同打造安全、健康的家庭數位學習環境。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156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0" dirty="0"/>
              <a:t>最後，如果大家對今天介紹的內容感興趣，歡迎掃描畫面上的 QR Code，追蹤「中小學家長數位學習知能指引推廣與家長講師培訓第二期計畫」粉絲專頁。</a:t>
            </a:r>
            <a:br>
              <a:rPr lang="en-US" altLang="zh-TW" b="0" dirty="0"/>
            </a:br>
            <a:r>
              <a:rPr lang="zh-TW" altLang="zh-TW" b="0" dirty="0"/>
              <a:t>粉專</a:t>
            </a:r>
            <a:r>
              <a:rPr lang="zh-TW" altLang="en-US" b="0" dirty="0"/>
              <a:t>會</a:t>
            </a:r>
            <a:r>
              <a:rPr lang="zh-TW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</a:t>
            </a:r>
            <a:r>
              <a:rPr lang="zh-TW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定期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發布課程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相關資訊</a:t>
            </a:r>
            <a:r>
              <a:rPr lang="zh-TW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及數位學習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新知</a:t>
            </a:r>
            <a:r>
              <a:rPr lang="zh-TW" altLang="zh-TW" b="0" dirty="0"/>
              <a:t>，即使沒</a:t>
            </a:r>
            <a:r>
              <a:rPr lang="zh-TW" altLang="en-US" b="0" dirty="0"/>
              <a:t>時間</a:t>
            </a:r>
            <a:r>
              <a:rPr lang="zh-TW" altLang="zh-TW" b="0" dirty="0"/>
              <a:t>參加完整課程，也能利用零碎時間，輕鬆累積</a:t>
            </a:r>
            <a:r>
              <a:rPr lang="zh-TW" altLang="en-US" b="0" dirty="0"/>
              <a:t>親子</a:t>
            </a:r>
            <a:r>
              <a:rPr lang="zh-TW" altLang="zh-TW" b="0" dirty="0"/>
              <a:t>數位學習知能。</a:t>
            </a:r>
          </a:p>
          <a:p>
            <a:r>
              <a:rPr lang="zh-TW" altLang="zh-TW" b="0" dirty="0"/>
              <a:t>目前粉專也有舉辦抽獎活動</a:t>
            </a:r>
            <a:r>
              <a:rPr lang="zh-TW" altLang="en-US" b="0" dirty="0"/>
              <a:t>，留言從哪裡知道粉專，即可獲得抽獎機會</a:t>
            </a:r>
            <a:r>
              <a:rPr lang="zh-TW" altLang="zh-TW" b="0" dirty="0"/>
              <a:t>，</a:t>
            </a:r>
            <a:endParaRPr lang="en-US" altLang="zh-TW" b="0" dirty="0"/>
          </a:p>
          <a:p>
            <a:r>
              <a:rPr lang="zh-TW" altLang="zh-TW" b="0" dirty="0"/>
              <a:t>獎品相當豐富，歡迎大家一起參與、一起學習，在數位時代找到更適合陪伴孩子學習的方式！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EFC34-E93B-4A35-9336-D565D3EB182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576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8A646573-D52B-EF9B-3D1E-E2B25564F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5D66DD28-D7F9-7D6D-45F2-85DD3665EE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圖片 75">
            <a:extLst>
              <a:ext uri="{FF2B5EF4-FFF2-40B4-BE49-F238E27FC236}">
                <a16:creationId xmlns:a16="http://schemas.microsoft.com/office/drawing/2014/main" id="{75D234BB-4AD8-94EC-FAF6-2119D743C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圖片 38">
            <a:extLst>
              <a:ext uri="{FF2B5EF4-FFF2-40B4-BE49-F238E27FC236}">
                <a16:creationId xmlns:a16="http://schemas.microsoft.com/office/drawing/2014/main" id="{16D1B599-06C4-8EB4-B577-7BB9792C00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id="{0A2822B1-F862-4B04-27E6-8BA5D114DB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D85F4E7-46C9-5D77-4172-CD36C72909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id="{4170173E-6D0F-5C59-04E7-0D363600E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862</Words>
  <Application>Microsoft Office PowerPoint</Application>
  <PresentationFormat>自訂</PresentationFormat>
  <Paragraphs>31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Calibri</vt:lpstr>
      <vt:lpstr>Arial</vt:lpstr>
      <vt:lpstr>Aptos</vt:lpstr>
      <vt:lpstr>王漢宗特黑體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粉專宣傳簡報</dc:title>
  <dc:creator>user</dc:creator>
  <cp:lastModifiedBy>P N</cp:lastModifiedBy>
  <cp:revision>18</cp:revision>
  <dcterms:created xsi:type="dcterms:W3CDTF">2006-08-16T00:00:00Z</dcterms:created>
  <dcterms:modified xsi:type="dcterms:W3CDTF">2026-08-18T08:26:58Z</dcterms:modified>
  <dc:identifier>DAHM4gzt2ec</dc:identifier>
</cp:coreProperties>
</file>